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F3AF1A-6AB5-44F4-AA9C-4547F2ADD35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3DCB37-B099-4EDC-AC2F-D6C89755862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Behavioral results: the number of avoidances (top), escapes (middle), and escape latencies (bottom) during infant (left) and adult (right) TWA training. Note that in the left column tt (open circles) are the same animals, which were retrained as adults (tt, filled circles). *P &lt; 0.05. For abbreviations of the experimental groups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2D247B-339D-4373-A68C-5EF1024FF5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2920–2930, </a:t>
            </a:r>
            <a:r>
              <a:rPr lang="en-US" altLang="en-US" sz="1000">
                <a:solidFill>
                  <a:srgbClr val="333333"/>
                </a:solidFill>
                <a:hlinkClick r:id="rId3"/>
              </a:rPr>
              <a:t>https://doi.org/10.1093/cercor/bht148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Behavioral results: the number of avoidances (top), escapes (middle), and escape latencies (bottom)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Behavioral results: the number of avoidances (top), escapes (middle), and escape latencies (bottom) during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2024-04-26T18:37:29Z</dcterms:modified>
</cp:coreProperties>
</file>