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C464E-1DDC-4CDB-9E71-617C43CA5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870EC-135F-4251-B0DB-BBF4E7CC07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0D86E-A05A-42BB-85FB-5C73FB32C2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2024-04-27T00:12:00Z</dcterms:modified>
</cp:coreProperties>
</file>