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0102D1-0611-4B8D-B57E-D48997D947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22BBBF-63F8-407F-B237-40A38DAD80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HIF-1α and phospho-mTOR and their reduction under letrozole-based treatment. HIF-1α = hypoxia-inducible factor-1α; mTOR = mammalian target of rapamycin.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B7E608-E9ED-49AA-BCBF-52A29ACD02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monographs/lgv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2015, Issue 51, May 2015, Pages 64–66,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https://doi.org/10.1093/jncimonographs/lgv018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Correlation between HIF-1α and phospho-mTOR and their reduction under letrozole-based treatment. HIF-1α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Correlation between HIF-1α and phospho-mTOR and their reduction under letrozole-based treatment. HIF-1α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2024-04-27T05:02:46Z</dcterms:modified>
</cp:coreProperties>
</file>