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AD70C1-9B99-457B-AB15-A8968739B8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906D4B-F193-45E1-8742-327662F239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Genotype–phenotype correlation in 125 cases of partial trisomy 21. The X-axis displays the score for association with DS for each sequence interval of 50 kb, shown as median of the values assigned to each map row (Supplementary Material Table S1) that is comprised in each interval. The Y-axis represents the position along Hsa21 (scale in Mb).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72151C-B5DF-49F7-A08A-8F3D8FFA20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12, 15 June 2016, Pages 2525–2538, </a:t>
            </a:r>
            <a:r>
              <a:rPr lang="en-US" altLang="en-US" sz="1000">
                <a:solidFill>
                  <a:srgbClr val="333333"/>
                </a:solidFill>
                <a:hlinkClick r:id="rId3"/>
              </a:rPr>
              <a:t>https://doi.org/10.1093/hmg/ddw116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Genotype–phenotype correlation in 125 cases of partial trisomy 21. The X-axis displays the score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Genotype–phenotype correlation in 125 cases of partial trisomy 21. The X-axis displays the score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2024-04-26T02:59:31Z</dcterms:modified>
</cp:coreProperties>
</file>