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1B725-E5A4-42A0-A5D8-6D83F6B6EB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5429A-41CF-4A4A-8F09-74BAE72DED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characteristics of hand-hygiene products.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2725B-6EAC-40AD-AA9F-F21534CF64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4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29, Issue 5, November 1999, Pages 1287–1294,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https://doi.org/10.1086/313468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Significant characteristics of hand-hygiene products.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Significant characteristics of hand-hygiene products.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2024-04-26T21:35:17Z</dcterms:modified>
</cp:coreProperties>
</file>