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3BFC0-F5B1-4C25-A336-2E07A10F27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D60719-E721-4FB6-9B19-484E2032E2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Female Mecp2ZFN/+ rats display psychomotor regression and impaired sociability. (A–D) Both female Mecp2ZFN/+rats (ZFN/+) and female wild-type (+/+) littermates were trained in the seed task assay, a test of fine forepaw motor function, at 4 weeks of life, and then evaluated at 7 and 9 weeks of life. Female Mecp2ZFN/+rats and wild-type littermates performed similarly in their ability to open seeds at 4 weeks of life (A), in spite of reduced general activity in the open field at the same time point as observed in a separate cohort of rats (B). At 7 weeks of life, no difference was observed in the same task (C). At 9 weeks of life, Mecp2ZFN/+rats appeared to lose the ability of this learned skill, spending significantly more time to open the seeds (D). (E, F) In the three chamber test, female wild-type littermates show the expected pattern of normal sociability, spending more time in the chamber containing the novel partner compared with the chamber containing the novel object; in contrast, female Mecp2ZFN/+ rats show the conventional definition of impaired sociability (60), spending a comparable time in the chambers containing the novel partner and novel object (E). In addition, female Mecp2ZFN/+rats do not display a difference in time spent actively investigating, i.e. sniffing, the partner or object (F). *P &lt; 0.05; **P &lt; 0.001; ns, not significant, n = 12 per genotype for seed opening task; 9–13 per genotype for three chamber test. A complete statistical summary of behavioural data is provided in Supplementary Material, Table ST12.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27E48-CEDC-4AE4-A3B2-802C1F4B16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15, 1 August 2016, Pages 3284–3302,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Female Mecp2</a:t>
            </a:r>
            <a:r>
              <a:rPr lang="en-US" altLang="en-US" b="0" baseline="30000"/>
              <a:t>ZFN/+ </a:t>
            </a:r>
            <a:r>
              <a:rPr lang="en-US" altLang="en-US" b="0"/>
              <a:t>rats display psychomotor regression and impaired sociability. (A–D) Both female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Female Mecp2ZFN/+ rats display psychomotor regression and impaired sociability. (A–D) Both female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2024-04-27T00:01:19Z</dcterms:modified>
</cp:coreProperties>
</file>