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A99DD0-EE9A-4A4D-AE40-E1257824A2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737C28-90F4-4D66-B712-54348C98F6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A solitary mass in the posterior segment of the right upper lobe of the lung. The CT attenuation value before contrast injection was 43 Hounsfield units (HU). (B) The attenuation value at the early phase was 62 HU. (C) The attenuation value at the delayed phase was 94 HU.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B40B6E-4EAA-4117-A21D-BD3F75742AA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The resected specimen of the lung tumour showed a yellow-white, well-circumscribed, multinodular nodule. (B) The histological examination showed a hypercellular area with more than 20 mitoses per 10 HPFs on the right, and a sclerotic area on the left (haematoxylin and eosin; ×100).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European Association for Cardio-Thoracic Surgery.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B40B6E-4EAA-4117-A21D-BD3F75742AA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jcts/ezt28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jcts/ezt28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Cardiothorac Surg</a:t>
            </a:r>
            <a:r>
              <a:rPr lang="en-US" altLang="en-US" sz="1000">
                <a:solidFill>
                  <a:srgbClr val="333333"/>
                </a:solidFill>
              </a:rPr>
              <a:t>, Volume 45, Issue 2, February 2014, Pages 386–388, </a:t>
            </a:r>
            <a:r>
              <a:rPr lang="en-US" altLang="en-US" sz="1000">
                <a:solidFill>
                  <a:srgbClr val="333333"/>
                </a:solidFill>
                <a:hlinkClick r:id="rId3"/>
              </a:rPr>
              <a:t>https://doi.org/10.1093/ejcts/ezt289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A solitary mass in the posterior segment of the right upper lobe of the lung. The CT attenuation value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525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J Cardiothorac Surg</a:t>
            </a:r>
            <a:r>
              <a:rPr lang="en-US" altLang="en-US" sz="1000">
                <a:solidFill>
                  <a:srgbClr val="333333"/>
                </a:solidFill>
              </a:rPr>
              <a:t>, Volume 45, Issue 2, February 2014, Pages 386–388, </a:t>
            </a:r>
            <a:r>
              <a:rPr lang="en-US" altLang="en-US" sz="1000">
                <a:solidFill>
                  <a:srgbClr val="333333"/>
                </a:solidFill>
                <a:hlinkClick r:id="rId3"/>
              </a:rPr>
              <a:t>https://doi.org/10.1093/ejcts/ezt289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The resected specimen of the lung tumour showed a yellow-white, well-circumscribed, multinodular nodule.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1785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A solitary mass in the posterior segment of the right upper lobe of the lung. The CT attenuation value ...</vt:lpstr>
      <vt:lpstr>Figure 2: (A) The resected specimen of the lung tumour showed a yellow-white, well-circumscribed, multinodular nodule.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2024-04-26T04:54:40Z</dcterms:modified>
</cp:coreProperties>
</file>