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B8FAC-537C-4413-AA73-D91C9996FE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D26FA3-5CAD-4BAC-8D0A-2BBDA2FF08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BOLD responses in the RSC and OFC elicited by a whole-brain analysis of variance, testing differential activation by 3 parametric predictors for facial race (arbitrarily coded such that the most Asian face = 0 and most White face = 1): 1 for American contexts, 1 for neutral contexts, and 1 for Chinese contexts. Due to the coding of the parametric predictors, positive beta values indicate increasing responses as a face became more White, and negative beta values indicate increasing responses as a face became more Asian. Thus, the RSC and OFC showed increasing responses as a face became more White in an American context, but increasing responses as a face became more Asian in a Chinese context.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623B7-8228-4094-A108-5C6E1E9D4F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415–422,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BOLD responses in the RSC and OFC elicited by a whole-brain analysis of variance, testing differential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BOLD responses in the RSC and OFC elicited by a whole-brain analysis of variance, testing differential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2024-04-26T07:49:27Z</dcterms:modified>
</cp:coreProperties>
</file>