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0BFD6E-30C1-4BCF-95F8-C73AA79C66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6235AC-ECDC-4023-B4C5-7643433C34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SERT-ir clusters in human. Scale bar = 25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7BBFEF-B251-4757-A937-7C11269B18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3, March 2008, Pages 584–597,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SERT-ir clusters in human. Scale bar = 25 μm.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SERT-ir clusters in human. Scale bar = 25 μm.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2024-09-19T09:31:15Z</dcterms:modified>
</cp:coreProperties>
</file>