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BEDE5-9827-4364-A3C3-F74812CCEB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09B53-378D-4318-85FB-971730071A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SERT-ir clusters in human. Scale bar = 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DF410-679F-43FD-9AAC-3B0D0A8F3A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584–597,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SERT-ir clusters in human. Scale bar = 25 μm.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SERT-ir clusters in human. Scale bar = 25 μm.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2024-09-20T04:32:12Z</dcterms:modified>
</cp:coreProperties>
</file>