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FD2C3-8CFF-4826-942D-C33FD159C6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CCB8C7-1979-4F2A-BFF7-68FFBE6DAD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α-Synuclein and tyrosine hydroxylase (TH) immunostaining in ILBD, PD, MSA and control subjects. In controls, TH-immunoreactive (ir) axons were abundant (a) but there were no α-synuclein aggregates observed in the epicardial nerve fascicles (f) or in the myocardium (k). In ILBD with preserved TH-ir axons (b), α-synuclein aggregates were more abundant (g, l) than in ILBD with decreased TH-ir axons (c) (h, m). In PD, TH-ir axons were absent to nearly absent (d) and α-synuclein aggregates were absent to sparse (i, n). The arrowhead indicates α-synuclein aggregates (i). In MSA, TH-ir axons were abundant (e) but α-synuclein aggregates were absent (j, o). a, f, k = control 1; b, g, l = patient 1; c, h, m = patient 14; d, j, n = patient 22; e, j, o = patient 32, a, b, c, d, e = TH; f, g, h, i, j = α-synuclein (epicardial nerve fascicle); k, l, m, n, o = α-synuclein (myocardium); ILBD = incidental Lewy body disease, PD = Parkinson's disease, MSA = multiple system atrophy, Bar indicates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F9A3D-D53E-4427-90E2-79380F3380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3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3, March 2008, Pages 642–650,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https://doi.org/10.1093/brain/awm302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α-Synuclein and tyrosine hydroxylase (TH) immunostaining in ILBD, PD, MSA and control subjects. In controls,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α-Synuclein and tyrosine hydroxylase (TH) immunostaining in ILBD, PD, MSA and control subjects. In controls,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2024-04-26T22:17:55Z</dcterms:modified>
</cp:coreProperties>
</file>