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7F280E-BDE8-4FC1-91FF-0904219F61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C2B3CB-8002-45BE-901E-9D2D170D56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Delineation and partitioning of the midsagittal corpus callosum in T1-weighted MR images. The CC was traced in the most medial brain slices. The partitioning scheme adapted from Witelson (Witelson, 1989), Aboitiz and colleagues (Aboitiz et al., 1992a), and Clarke and Zaidel (Clarke and Zaidel, 1994) was employed to divide callosal areas into the splenium, representing the posterior fifth of callosal area, the isthmus representing two-fifteenths, the posterior midbody and anterior midbody, both representing one-sixth of callosal area; and the anterior third as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71F82-9ABF-4450-9AF1-CD2A169414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1084–1093, </a:t>
            </a:r>
            <a:r>
              <a:rPr lang="en-US" altLang="en-US" sz="1000">
                <a:solidFill>
                  <a:srgbClr val="333333"/>
                </a:solidFill>
                <a:hlinkClick r:id="rId3"/>
              </a:rPr>
              <a:t>https://doi.org/10.1093/cercor/13.10.1084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Delineation and partitioning of the midsagittal corpus callosum in T</a:t>
            </a:r>
            <a:r>
              <a:rPr lang="en-US" altLang="en-US" b="0" baseline="-25000"/>
              <a:t>1</a:t>
            </a:r>
            <a:r>
              <a:rPr lang="en-US" altLang="en-US" b="0"/>
              <a:t>-weighted MR images. The CC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Delineation and partitioning of the midsagittal corpus callosum in T1-weighted MR images. The CC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2024-04-27T05:15:41Z</dcterms:modified>
</cp:coreProperties>
</file>