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F1C5F8-2106-498E-9BE5-7718F3F087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5DC87-E1BB-4CD9-924C-923CB844F3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5C4708-D31E-4F03-B5EE-2EA56E2CA9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2024-04-27T03:41:32Z</dcterms:modified>
</cp:coreProperties>
</file>