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05BCF-9A38-48C2-AB32-63185291CB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0AB2E8-4196-4318-A0C2-6F997AFF52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assemblies are distinguishable by the degree to which they refer to the elements of the space within which they are found, and the degree to which they refer to external workflows. Some communication spaces are composites, assembled out of a number of discrete subassemblies.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21804-1C9A-427C-8534-7E8C6CE5D5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assemblies are distinguishable by the degree to which they refer to the elements of the space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Annotation assemblies are distinguishable by the degree to which they refer to the elements of the space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2024-09-18T23:51:02Z</dcterms:modified>
</cp:coreProperties>
</file>