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B8718-BB3F-4275-8F2B-C891673498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409EA-8498-404A-828D-DA81B33FCA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Initiation of eukaryotic DNA replication. See text for details. Formation of the pre-replication complex (pre-RC) occurs prior to the S-phase; activation of the pre-RC and initiation of replication require the activities of CDK (cyclin-dependent kinase) and DDK (DBF4-dependent kinase; CDC7 kinase). ORC = origin recognition complex; RP-A = single-stranded DNA binding protein; DNA pol α-primase = initiating DNA polymerase; DNA pol δ, ɛ = processive DNA polymerases; PCNA = sliding clamp. Details of the replication fork are simplified and many replisome proteins are not shown. Figure adapted from Aves (2009).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Annals of Botany Company.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B687C-7937-43F3-AD0E-219358042D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r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107, Issue 7, May 2011, Pages 1119–1126,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https://doi.org/10.1093/aob/mcr075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Initiation of eukaryotic DNA replication. See text for details. Formation of the pre-replication complex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467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Initiation of eukaryotic DNA replication. See text for details. Formation of the pre-replication complex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2024-04-27T03:18:12Z</dcterms:modified>
</cp:coreProperties>
</file>