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A64F7B-3E03-464F-9B44-9134E6A1BB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922CEE-ACCB-4AC2-ADDD-E17640FEA3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Enlargement of cortical hand representation in old age. The individual size of the left cortical hand representation (right hand, A), as estimated by the Euclidian distance between the dipoles of d2 and d5, was significantly correlated with the age of the elderly subjects (Pearson correlation, r = 0.475, P = 0.004). There was only a trend for the same relation of the right cortical hand representation and the subjects’ age (left hand, B) (r = 0.269, P = 0.124).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6ABF4E-B43B-4206-84AE-19F3329786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1530–1538, </a:t>
            </a:r>
            <a:r>
              <a:rPr lang="en-US" altLang="en-US" sz="1000">
                <a:solidFill>
                  <a:srgbClr val="333333"/>
                </a:solidFill>
                <a:hlinkClick r:id="rId3"/>
              </a:rPr>
              <a:t>https://doi.org/10.1093/cercor/bhn190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Enlargement of cortical hand representation in old age. The individual size of the left cortical hand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Enlargement of cortical hand representation in old age. The individual size of the left cortical hand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2024-04-26T08:24:05Z</dcterms:modified>
</cp:coreProperties>
</file>