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05D3CE-8151-4B9B-9168-6F6F5A5C43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47857-1FF1-43E8-84A3-F03C5FE82D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958382-CEFC-4BA9-AC8B-1F53FDE9BD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2024-04-26T22:53:11Z</dcterms:modified>
</cp:coreProperties>
</file>