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91CE3-0A5E-43D3-8909-F4E146B94B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9FBFC-F51E-409A-9EBC-7C3FD12D06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12C8B-72C2-4C86-ADCB-C941325F90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2024-04-26T03:40:18Z</dcterms:modified>
</cp:coreProperties>
</file>