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65A5C-3648-425C-889C-498A312621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5C918-0207-45C1-80B4-1A39D3AE4C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45C85-85BF-4C1D-AE6B-A96D91F0C9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2024-04-26T21:52:11Z</dcterms:modified>
</cp:coreProperties>
</file>