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880402-55DA-4B2D-8DAA-584AAD88D7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62A3CC-1AFA-4482-A96C-F4A5577FD6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4C180F-B805-4DEF-A9A1-86F3BDCA81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2024-04-26T04:31:08Z</dcterms:modified>
</cp:coreProperties>
</file>