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B76B87-A041-4920-AA69-31E8244DD5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416A0-B71C-4E81-8D04-CDB41AF221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E6ED6-FFD4-4245-AA3F-95A65C29CD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2024-04-26T20:07:54Z</dcterms:modified>
</cp:coreProperties>
</file>