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2B6A73-1494-4886-897A-1030DE3F60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88002-5B2E-4192-9AE9-44A85B157E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diphtheria vaccine coverage among control subjects (n = 2169) by dose and age, Russian Federation, 1991–1992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681D3-EFB9-46AA-B9FE-0FF38C3E0E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55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181, Issue Supplement_1, February 2000, Pages S184–S187,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https://doi.org/10.1086/315562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Levels of diphtheria vaccine coverage among control subjects (n = 2169) by dose and age, Russian Federation,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208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Levels of diphtheria vaccine coverage among control subjects (n = 2169) by dose and age, Russian Federation,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2024-04-27T03:44:40Z</dcterms:modified>
</cp:coreProperties>
</file>