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666E7-FD25-4E43-BACA-2119CAB391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4F7CC7-3C7C-410D-9FA5-039AD982CE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1C544-E940-41AB-AFC9-1AAEBD4873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2024-09-19T09:52:15Z</dcterms:modified>
</cp:coreProperties>
</file>