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5FE3B-2B6F-498E-9BA3-7A146EBF8E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6F676D-2F1B-4E0F-B8AE-2F90BA6C6F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8D058A-2D0A-4641-8AEC-336D2EE0EE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2024-05-08T22:21:12Z</dcterms:modified>
</cp:coreProperties>
</file>