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F87885-229F-46FF-BA9F-CF9C3C28904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25D0F5-A979-462A-87F9-DBDC3799396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DDD91D-DABF-4661-911A-09B6EDE0A5A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2024-09-20T11:03:03Z</dcterms:modified>
</cp:coreProperties>
</file>