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FA5A97-A2E4-4D8E-AB7D-3627431101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DB10E-1716-4C46-B354-1D9FCD3E8D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CECC2E-0BCD-4C49-AF43-9C8D8B3ECF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2024-09-20T05:40:46Z</dcterms:modified>
</cp:coreProperties>
</file>