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F2FA730-C146-461F-AEE5-D5BF77D0F2D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FD25E0-3F14-4A75-B8A2-C4C06C5B2C3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23942C-7F42-49E0-9E57-19948684FE2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2024-09-19T02:19:07Z</dcterms:modified>
</cp:coreProperties>
</file>