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A9F582-EEE1-4727-A888-4DE9973162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66112-7310-48F6-BCBD-D508D280BF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overall survival curve for children with mitochondrial disease and cardiomyopathy. Closed and open circles represent patients with and without heart failure, respectively. Circles with dots represent one patient each with and without heart failure. The circle with a cross represents one patient who underwent heart transplantation due to heart failure and one patient without heart failure. The arrows represent possible candidates for heart transplantation. SD, sudden death; RI, respiratory insufficiency.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3C79C9-7A92-4496-BEB2-EE112C2C47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195-668X(02)0038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24, Issue 3, 1 February 2003, Pages 280–288, </a:t>
            </a:r>
            <a:r>
              <a:rPr lang="en-US" altLang="en-US" sz="1000">
                <a:solidFill>
                  <a:srgbClr val="333333"/>
                </a:solidFill>
                <a:hlinkClick r:id="rId3"/>
              </a:rPr>
              <a:t>https://doi.org/10.1016/S0195-668X(02)00387-1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overall survival curve for children with mitochondrial disease and cardiomyopathy. Closed and open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overall survival curve for children with mitochondrial disease and cardiomyopathy. Closed and open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2024-04-27T03:11:21Z</dcterms:modified>
</cp:coreProperties>
</file>