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F2CB11-6F6F-42F7-B336-F688A712B4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1ACEFE-A29C-43DA-BA0B-497DB6B75A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Time-course for the release of 5′-deoxynucleoside monophosphates from 5′-32P-end-labeled plasmid substrates. The release of 5′-[32P]dGMP was determined by precipitation with trichloroacetic acid. Reactions contained double-stranded (◯) or single-stranded DNA (●).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44D31A-7D96-4AA3-B0AD-29A52413EA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6.11.25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26, Issue 11, 1 June 1998, Pages 2593–2597,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https://doi.org/10.1093/nar/26.11.2593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Time-course for the release of 5′-deoxynucleoside monophosphates from 5′-</a:t>
            </a:r>
            <a:r>
              <a:rPr lang="en-US" altLang="en-US" b="0" baseline="30000"/>
              <a:t>32</a:t>
            </a:r>
            <a:r>
              <a:rPr lang="en-US" altLang="en-US" b="0"/>
              <a:t>P-end-labeled plasmid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Time-course for the release of 5′-deoxynucleoside monophosphates from 5′-32P-end-labeled plasmid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2024-04-26T12:49:53Z</dcterms:modified>
</cp:coreProperties>
</file>