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486C8-C8CF-497A-B8BC-90008DDC80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65C002-3FD6-4D24-AF46-9FBFFEAAFA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582788-15F1-4283-B230-18A0C540CE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2024-04-26T21:54:01Z</dcterms:modified>
</cp:coreProperties>
</file>