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00D399-D9A0-4348-86E4-7E6CE0AFDD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B0A9B2-8DFB-4863-8130-026A002983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19C10D-75B5-46AD-9BA2-965EA2F563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2024-04-26T12:52:31Z</dcterms:modified>
</cp:coreProperties>
</file>