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A7C2BC-6B05-4030-A320-C84ADE8307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E6A238-F297-4CD1-A7F7-D8309E1D80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Social Media Sentiment (daily, weekly and monthly) in the Netherlands, June 2010–November 2013. The development of consumer confidence for the same period is shown in the insert ( Daas and Puts 2014 ).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273EA-40A7-4E2F-99B6-585A94C83B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Science Paradigms from Hey, Tansley, and Tolle (2009)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273EA-40A7-4E2F-99B6-585A94C83B5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Typical Rectangular Format for Traditional Data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273EA-40A7-4E2F-99B6-585A94C83B5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Big Data Process Map (graph created by Paul Biemer).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273EA-40A7-4E2F-99B6-585A94C83B5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Models for User-Data Interaction, from Kinney, Karr, and Gonzalez (2009)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273EA-40A7-4E2F-99B6-585A94C83B5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Different Roles Needed in a Big Data Team (graph created by Abe Usher).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273EA-40A7-4E2F-99B6-585A94C83B55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Amazon Elastic MapReduce (EMR) Service Remains One of the Most Popular Utility Compute Cloud Versions of Hadoop (graph created by Abe Usher).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273EA-40A7-4E2F-99B6-585A94C83B55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 System of Statistical Registers—by Object Type and Subject Field, from Wallgren and Wallgren (2014)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273EA-40A7-4E2F-99B6-585A94C83B55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oq/nfv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oq/nfv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oq/nfv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poq/nfv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poq/nfv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poq/nfv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poq/nfv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poq/nfv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79, Issue 4, Winter 2015, Pages 839–880,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Social Media Sentiment (daily, weekly and monthly) in the Netherlands, June 2010–November 2013.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804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79, Issue 4, Winter 2015, Pages 839–880,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Science Paradigms from Hey, Tansley, and Tolle (2009) 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460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79, Issue 4, Winter 2015, Pages 839–880,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Typical Rectangular Format for Traditional Data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8729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79, Issue 4, Winter 2015, Pages 839–880,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Big Data Process Map (graph created by Paul Biemer).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853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79, Issue 4, Winter 2015, Pages 839–880,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Models for User-Data Interaction, from Kinney, Karr, and Gonzalez (2009) 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129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79, Issue 4, Winter 2015, Pages 839–880,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Different Roles Needed in a Big Data Team (graph created by Abe Usher).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865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79, Issue 4, Winter 2015, Pages 839–880,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Amazon Elastic MapReduce (EMR) Service Remains One of the Most Popular Utility Compute Cloud Versions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83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79, Issue 4, Winter 2015, Pages 839–880,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A System of Statistical Registers—by Object Type and Subject Field, from Wallgren and Wallgren (2014) 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54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1. Social Media Sentiment (daily, weekly and monthly) in the Netherlands, June 2010–November 2013. The ...</vt:lpstr>
      <vt:lpstr>Figure 2. Science Paradigms from Hey, Tansley, and Tolle (2009) . 
</vt:lpstr>
      <vt:lpstr>Figure 3. A Typical Rectangular Format for Traditional Data Analysis.
</vt:lpstr>
      <vt:lpstr>Figure 4. Big Data Process Map (graph created by Paul Biemer).
</vt:lpstr>
      <vt:lpstr>Figure 5. Models for User-Data Interaction, from Kinney, Karr, and Gonzalez (2009) . 
</vt:lpstr>
      <vt:lpstr>Figure 6. The Different Roles Needed in a Big Data Team (graph created by Abe Usher).
</vt:lpstr>
      <vt:lpstr>Figure 7. The Amazon Elastic MapReduce (EMR) Service Remains One of the Most Popular Utility Compute Cloud Versions of ...</vt:lpstr>
      <vt:lpstr>Figure 8. A System of Statistical Registers—by Object Type and Subject Field, from Wallgren and Wallgren (2014) 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2024-04-26T05:48:01Z</dcterms:modified>
</cp:coreProperties>
</file>