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05D14-7832-47A9-A149-752A29277A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31D5F-B2E3-4B73-863D-C6C88600AF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5BB00-136F-43D2-89AC-7F434A44EA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2024-04-27T04:54:35Z</dcterms:modified>
</cp:coreProperties>
</file>