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954445-9F35-4735-8E44-94AA2F88A7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C6979-2CB8-4EB1-8789-1184098DBF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Relationship between IHI and MEP amplitude generated by CS at different locations. Data from 10 subjects. Data from ISI of 10 ms is shown in (A) and data from ISI of 50 ms in (B). The abscissa indicates the MEP amplitude in the left FDI muscle generated by the CS. The ordinate indicates the conditioned MEP amplitude expressed as a percentage of MEP amplitude generated by TS alone. Data from stimulation of the M1Hand (red), M1Face (blue), PMd (green), and S1 (yellow) was compared. The relationship between IHI and MEP in the left FDI was different for M1Hand compared with other CS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D9E1D9-8B16-4E7A-B1FA-439A324E77A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1654–1665, </a:t>
            </a:r>
            <a:r>
              <a:rPr lang="en-US" altLang="en-US" sz="1000">
                <a:solidFill>
                  <a:srgbClr val="333333"/>
                </a:solidFill>
                <a:hlinkClick r:id="rId3"/>
              </a:rPr>
              <a:t>https://doi.org/10.1093/cercor/bhn201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Relationship between IHI and MEP amplitude generated by CS at different locations. Data from 10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Relationship between IHI and MEP amplitude generated by CS at different locations. Data from 10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2024-04-26T17:41:53Z</dcterms:modified>
</cp:coreProperties>
</file>