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C62C9-2C66-46E1-9D8A-04D842B417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D8608-9604-45D1-B1B7-9898D67C0F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E0D29-BFAA-4AE2-A65B-F439F96373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2024-04-26T14:08:16Z</dcterms:modified>
</cp:coreProperties>
</file>