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4B7CDDF-B45C-4E5B-ABF6-79A2483757B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BC0B34-C888-4D50-ADE3-27EF556D231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Vertical view (occipital pole at top of picture) of surface rendering of high-resolution MRI scan of patient with gross bilateral posterior macrogyria. The underlying diagnosis is probably pachygyria based on detailed analysis of the unreconstructed images.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2000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A3D5DBA-4C50-4390-985B-A212245D3F5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brain/123.6.1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123, Issue 6, June 2000, Pages 1075–1091,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https://doi.org/10.1093/brain/123.6.1075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Vertical view (occipital pole at top of picture) of surface rendering of high-resolution MRI scan of patient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33700" y="1371600"/>
            <a:ext cx="326832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Fig. 1 Vertical view (occipital pole at top of picture) of surface rendering of high-resolution MRI scan of patient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2024-04-26T15:25:15Z</dcterms:modified>
</cp:coreProperties>
</file>