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2112C-217D-45B4-9C45-339CF16197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1D2AA-4DD2-4638-936B-25459966B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 Determination of the cleavage site. Autoradiogram showing the extension polymerization products digested or not with p28bi2 and the corresponding sequence ladder. The cleavage sites are indicated by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54933-D756-46CB-8FDF-62B1B6CC5E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5.1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5, 1 March 2000, Pages 1245–1251,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https://doi.org/10.1093/nar/28.5.1245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 Determination of the cleavage site. Autoradiogram showing the extension polymerization products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Determination of the cleavage site. Autoradiogram showing the extension polymerization products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2024-04-26T04:17:42Z</dcterms:modified>
</cp:coreProperties>
</file>