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93C20-F7B3-46D3-8E30-C6852B557C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2EF76-EB97-4161-8D5A-8DC7B20E46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MDGA1 expression from E15.5 to P0. Radioactive in situ hybridization of MDGA1 on coronal sections on E15.5 (A, E), E16.5 (B, F), E18.5 (C, G), and P0 (D, H). The boxed areas indicated in (A–D) are presented with higher magnification in (E–H), respectively. SVZ, subventricular zone. Scale bar: 500 μm (A–D), 100 μm (E). Scale bar in (E) is for (E–H).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E1514-23B8-4ABF-B760-C6279230DF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1531–1541, </a:t>
            </a:r>
            <a:r>
              <a:rPr lang="en-US" altLang="en-US" sz="1000">
                <a:solidFill>
                  <a:srgbClr val="333333"/>
                </a:solidFill>
                <a:hlinkClick r:id="rId3"/>
              </a:rPr>
              <a:t>https://doi.org/10.1093/cercor/bhl064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MDGA1 expression from E15.5 to P0. Radioactive in situ hybridization of MDGA1 on coronal sections on E15.5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MDGA1 expression from E15.5 to P0. Radioactive in situ hybridization of MDGA1 on coronal sections on E15.5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2024-04-26T23:19:22Z</dcterms:modified>
</cp:coreProperties>
</file>