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BE3FF5-F9FC-4F6A-813B-05F35A9935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2C800-C72E-4261-9C38-41C132D0FB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 between degree of connectivity for subregion i of the callosum—indicated as CCi connectivity—and the average length of the connections passing through region i. The black regression lines in subregions 1, 2, 3, and 5 indicate that the relationship is significant at P ≤ .05. The equation for each regression line is given in the lower left corner of each plot, and the significance and r2 values are presented in the upper right corner.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C3088-9087-4BA7-8787-CEB9CFD1D9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554–562,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relation between degree of connectivity for subregion i of the callosum—indicated as CC</a:t>
            </a:r>
            <a:r>
              <a:rPr lang="en-US" altLang="en-US" b="0" baseline="-25000"/>
              <a:t>i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relation between degree of connectivity for subregion i of the callosum—indicated as CCi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2024-04-26T23:18:10Z</dcterms:modified>
</cp:coreProperties>
</file>