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CB484C-8C12-40D1-9C10-267EDFB398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FA275B-35D0-44B5-95DD-BBA57C9A3D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5E9464-F279-4E2F-87E2-33D522A9FC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2024-04-27T01:07:26Z</dcterms:modified>
</cp:coreProperties>
</file>