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164C4-77AC-4359-AD42-4F5C164ADA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F49C6-61E8-436F-88B1-C063405AB1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incidence (age-standardized rate/100 000) of NHL by country, 2008 [4].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28A085-CBF2-4A46-B85A-BCAFF5C07F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r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22, Issue suppl_4, June 2011, Pages iv27–iv31,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Estimated incidence (age-standardized rate/100 000) of NHL by country, 2008 [4].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Estimated incidence (age-standardized rate/100 000) of NHL by country, 2008 [4].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2024-04-26T12:04:35Z</dcterms:modified>
</cp:coreProperties>
</file>