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1B9F8F-F681-426A-90DE-A15780CAF47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E90986-16F0-4953-9BD8-FB678EC486B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Grand-averages event-related potentials to familiar (thick) and unfamiliar (dotted) items (averaged across items) recorded during the behavioral task before training (T0) in the music group (top) and in the painting group (below). (B) Map showing the distribution of the effect (unfamiliar–familiar) in the 450–550 ms range window (averaged across sessions and groups). (C) Grand-averages event-related potentials to familiar (thick) and unfamiliar (dotted) items (averaged across items) recorded during the behavioral task after 2 years (T2) in the music and in the painting groups (F3 electrode, n= 12). Shaded area shows a significant larger familiarity effect size in musically trained children compared with painting-trained children.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0E76289-FD3C-41F4-B005-EEBBF8F6C24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18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9, September 2013, Pages 2038–2043, </a:t>
            </a:r>
            <a:r>
              <a:rPr lang="en-US" altLang="en-US" sz="1000">
                <a:solidFill>
                  <a:srgbClr val="333333"/>
                </a:solidFill>
                <a:hlinkClick r:id="rId3"/>
              </a:rPr>
              <a:t>https://doi.org/10.1093/cercor/bhs180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Grand-averages event-related potentials to familiar (thick) and unfamiliar (dotted) items (averaged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 Grand-averages event-related potentials to familiar (thick) and unfamiliar (dotted) items (averaged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2024-09-20T04:50:55Z</dcterms:modified>
</cp:coreProperties>
</file>