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F83C4-2E6E-460D-9EB6-1BE9C5A3FD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8E8E1-777A-4EC5-9F8F-2BF6C86D51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behavioural difficulties by mother's drinking during pregnancy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2008;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349E0-923C-4D00-B1B8-DA3A5B0D01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n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38, Issue 1, February 2009, Pages 129–140,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https://doi.org/10.1093/ije/dyn230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Prevalence of behavioural difficulties by mother's drinking during pregnancy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Prevalence of behavioural difficulties by mother's drinking during pregnancy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2024-04-26T15:51:16Z</dcterms:modified>
</cp:coreProperties>
</file>