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E772F0-4978-4513-BEE2-21C81223A3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9E2BE7-2938-40C5-87F6-8B664F5B0C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CGRP 8-37 (60–80 nA) and control (H+, 60–80 nA) on thalamic neuronal firing elicited by repetitive (50 sweeps) electrical stimulation of the superior sagittal sinus. (A) Summary of changes in cell firing response to electrical stimulation of the superior sagittal sinus due to microiontophoresis of either CGRP 8-37 or control. (B) An original post-stimulus histogram of thalamic neuronal responses to electrical stimulation of the superior sagittal sinus. The ordinate represents the cumulative response of cells firing over 50 sweeps at baseline condition and in (C) the cumulative response after 3 min of microiontophoresis of CGRP 8-37 is displayed. *P &lt; 0.05 significance compared with the baseline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B1A1B-4BA0-4243-9C1B-7F250999A3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9, September 2010, Pages 2540–2548, </a:t>
            </a:r>
            <a:r>
              <a:rPr lang="en-US" altLang="en-US" sz="1000">
                <a:solidFill>
                  <a:srgbClr val="333333"/>
                </a:solidFill>
                <a:hlinkClick r:id="rId3"/>
              </a:rPr>
              <a:t>https://doi.org/10.1093/brain/awq224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CGRP 8-37 (60–80 nA) and control (H</a:t>
            </a:r>
            <a:r>
              <a:rPr lang="en-US" altLang="en-US" b="0" baseline="30000"/>
              <a:t>+</a:t>
            </a:r>
            <a:r>
              <a:rPr lang="en-US" altLang="en-US" b="0"/>
              <a:t>, 60–80 nA) on thalamic neuronal firing elicited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CGRP 8-37 (60–80 nA) and control (H+, 60–80 nA) on thalamic neuronal firing elicited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2024-04-27T04:55:02Z</dcterms:modified>
</cp:coreProperties>
</file>