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94B18A-2B89-4D68-AE29-B7B8C0FF73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71AF54-91FF-48A9-B82F-99E8BDDCCC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High-power photomicrographs of neurofilament protein–immunoreactive neurons from layers II, III, and V of area V1 (A–C), V2AL (D, E), V2M (F, G), RM1 (H, I), RM2 (J–M), RM3 (N, O), and RM4 (P, Q) illustrating their morphological characteristics. There are clear multipolar neurons in the supragranular layers II and III in every visual area. A few inverted pyramidal neurons were also observed (e.g., L). Overall, typical pyramidal neurons were predominantly seen in layers III and V of areas V1, V2AL (D, E), and V2PL. Multipolar neurons were abundant in the RM cortex (H-Q). Scale bar = 150 μm (A, B), 180 μm (C–E, H), and 160 μm (F, G, I–Q).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3481E6-574D-4760-9E88-B0E65D54AE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2805–2819, </a:t>
            </a:r>
            <a:r>
              <a:rPr lang="en-US" altLang="en-US" sz="1000">
                <a:solidFill>
                  <a:srgbClr val="333333"/>
                </a:solidFill>
                <a:hlinkClick r:id="rId3"/>
              </a:rPr>
              <a:t>https://doi.org/10.1093/cercor/bhm012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High-power photomicrographs of neurofilament protein–immunoreactive neurons from layers II, III, and V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High-power photomicrographs of neurofilament protein–immunoreactive neurons from layers II, III, and V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2024-04-27T01:16:20Z</dcterms:modified>
</cp:coreProperties>
</file>