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85C0B-A506-4F71-BF82-7018032DD2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0F725-F4BD-4508-9C5E-11BF6B6F9D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representation of the genomic region encoding the preS/S proteins. ( A ) Wild-type sequence. ( B ) Frequent in frame preS1 deletion responsible for the production of a shorter preS1 protein. ( C ) Frequent in frame preS2 deletion responsible for the production of a shorter preS2 protein. ( D ) PreS2 start codon mutation preventing the synthesis of the corresponding protein.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B72A0-64D9-4442-995B-997DC2EB48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r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32, Issue 8, August 2011, Pages 1122–1132,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https://doi.org/10.1093/carcin/bgr108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Schematic representation of the genomic region encoding the preS/S proteins. ( A ) Wild-type sequence. ( B 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Schematic representation of the genomic region encoding the preS/S proteins. ( A ) Wild-type sequence. ( B 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2024-04-27T01:05:49Z</dcterms:modified>
</cp:coreProperties>
</file>