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1873A9-BF2D-4ED9-BC12-81A1F256E3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0E3922-76A6-48E3-8B80-37A9C78B05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bolometric luminosities for Type-1 AGN (blue filled histogram) and for Type-2 AGN (red open histogram) with AGN best fit available from the SED-fitting code. The two dashed lines show the median Lbol values for Type-1 AGN Lbol = 3.2 × 1045 erg s−1 (right) and for Type-2 AGN Lbol = 7.1 × 1044 erg s−1 (left).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E252B-61F2-47EF-BB9B-170B848714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5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425, Issue 1, September 2012, Pages 623–640,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https://doi.org/10.1111/j.1365-2966.2012.21513.x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Histogram of bolometric luminosities for Type-1 AGN (blue filled histogram) and for Type-2 AGN (red 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Histogram of bolometric luminosities for Type-1 AGN (blue filled histogram) and for Type-2 AGN (red open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2024-04-26T00:48:19Z</dcterms:modified>
</cp:coreProperties>
</file>