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B7B30A-EDE0-4CE8-824D-89C30D1DA4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4635F3-FC1B-4C08-B804-DAFF4F2A5E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Dendrite morphology of Golgi-impregnated pyramidal (A, B) and spiny stellate (C, D) neurons in the somatosensory cortex of TNC+/+ (A, C) and TNC−/− (B, D) animals. Apical dendrites of pyramidal neurons are marked with arrows (A, B). (E) Linearity index of pyramidal apical dendrites in the sensory and motor cortex of TNC+/+ (n = 7, black bars) and TNC−/− (n = 8, grey bars) animals. Shown are mean values + SD. Asterisks indicate statistically significant differences (P &lt; 0.05, t-test). Scale bar in (D) indicates 40 μm for (A, B) and 10 μm for (C, 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7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9D42C3-CD4C-4D60-8B7F-901F676B5C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7, July 2005, Pages 950–962,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Dendrite morphology of Golgi-impregnated pyramidal (A, B) and spiny stellate (C, D) neurons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Dendrite morphology of Golgi-impregnated pyramidal (A, B) and spiny stellate (C, D) neurons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2024-04-26T21:41:42Z</dcterms:modified>
</cp:coreProperties>
</file>