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37F4EE-9890-4A01-A988-966781D7E7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496946-7462-4A66-A2D7-9C2D2ED4D8C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Plot showing the sum of GM concentration inside an ROI defined by thresholding at a P = 0.05 level of significance the peak of difference in right auditory cortex resulting from the VBM contrast illustrated in Figure 1c. The difference in mean volume between nonmusicians and both musician groups (AP possessors and nonpossessors) is mainly attributable to the lower third of nonmusician values, and the maximum values attained by all groups are in a similar range.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2008.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166581-72EE-402E-A9A6-2F80B97EFEB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n19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19, Issue 7, July 2009, Pages 1583–1596, </a:t>
            </a:r>
            <a:r>
              <a:rPr lang="en-US" altLang="en-US" sz="1000">
                <a:solidFill>
                  <a:srgbClr val="333333"/>
                </a:solidFill>
                <a:hlinkClick r:id="rId3"/>
              </a:rPr>
              <a:t>https://doi.org/10.1093/cercor/bhn196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Plot showing the sum of GM concentration inside an ROI defined by thresholding at a P = 0.05 level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Plot showing the sum of GM concentration inside an ROI defined by thresholding at a P = 0.05 level of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2024-09-19T07:58:07Z</dcterms:modified>
</cp:coreProperties>
</file>