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BD9DD5-33F2-4E3B-B230-C71D9FD9D5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2191F2-5075-422F-A9F9-ED5A8C6E28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view of differences in relative spectral power in experiment A in the various frequency bands and regions of interest between de novo Parkinson's disease patients (N = 18) and age-matched controls (N = 21). Colour indicates direction of effect, colour intensity signifies magnitude of effect (variance explained by group membership in the regression equation, which further included sex and age as determinants). R = right, L = left, F = frontal, C = central, T = temporal, P = parietal, O = occipital, n.s. = not significant, β2 = explained variance (%).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CD218A-5C4D-4BB0-8D88-88180C9A51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0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7, July 2007, Pages 1847–1860,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Schematic view of differences in relative spectral power in experiment A in the various frequency bands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Schematic view of differences in relative spectral power in experiment A in the various frequency bands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2024-09-20T02:49:33Z</dcterms:modified>
</cp:coreProperties>
</file>