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2BD9DD5-33F2-4E3B-B230-C71D9FD9D57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02191F2-5075-422F-A9F9-ED5A8C6E28D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Fig.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Schematic view of differences in relative spectral power in experiment A in the various frequency bands and regions of interest between de novo Parkinson's disease patients (N = 18) and age-matched controls (N = 21). Colour indicates direction of effect, colour intensity signifies magnitude of effect (variance explained by group membership in the regression equation, which further included sex and age as determinants). R = right, L = left, F = frontal, C = central, T = temporal, P = parietal, O = occipital, n.s. = not significant, β2 = explained variance (%).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(2007). Published by Oxford University Press on behalf of the Guarantors of Brain.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DCD218A-5C4D-4BB0-8D88-88180C9A510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brain/awm034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Brain</a:t>
            </a:r>
            <a:r>
              <a:rPr lang="en-US" altLang="en-US" sz="1000">
                <a:solidFill>
                  <a:srgbClr val="333333"/>
                </a:solidFill>
              </a:rPr>
              <a:t>, Volume 130, Issue 7, July 2007, Pages 1847–1860,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https://doi.org/10.1093/brain/awm034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Fig. 2 </a:t>
            </a:r>
            <a:r>
              <a:rPr lang="en-US" altLang="en-US" b="0"/>
              <a:t>Schematic view of differences in relative spectral power in experiment A in the various frequency bands and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Fig. 2 Schematic view of differences in relative spectral power in experiment A in the various frequency bands and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2024-09-20T02:49:33Z</dcterms:modified>
</cp:coreProperties>
</file>