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9F097-37F6-4DB5-996B-E14B85BE2B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7A3CA-87E0-4255-9725-1093FE4CD4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differences in relative spectral power in experiment A in the various frequency bands and regions of interest between de novo Parkinson's disease patients (N = 18) and age-matched controls (N = 21). Colour indicates direction of effect, colour intensity signifies magnitude of effect (variance explained by group membership in the regression equation, which further included sex and age as determinants). R = right, L = left, F = frontal, C = central, T = temporal, P = parietal, O = occipital, n.s. = not significant, β2 = explained variance (%).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0CB9E-3E8F-43EC-926E-9A16B6B48F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1847–1860,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Schematic view of differences in relative spectral power in experiment A in the various frequency bands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Schematic view of differences in relative spectral power in experiment A in the various frequency bands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2024-05-07T23:49:55Z</dcterms:modified>
</cp:coreProperties>
</file>