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71ECE-608B-49DB-B255-A28117BB17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40570-4783-4155-A4C0-2E6A5C5B46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differences in relative spectral power in experiment A in the various frequency bands and regions of interest between de novo Parkinson's disease patients (N = 18) and age-matched controls (N = 21). Colour indicates direction of effect, colour intensity signifies magnitude of effect (variance explained by group membership in the regression equation, which further included sex and age as determinants). R = right, L = left, F = frontal, C = central, T = temporal, P = parietal, O = occipital, n.s. = not significant, β2 = explained variance (%).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4786D-206F-415E-958E-1A95E1E1B3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1847–1860,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Schematic view of differences in relative spectral power in experiment A in the various frequency bands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Schematic view of differences in relative spectral power in experiment A in the various frequency bands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2024-09-19T00:51:50Z</dcterms:modified>
</cp:coreProperties>
</file>