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F20CC-F9CB-4EE8-B24B-E2445B929C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29A308-5E02-42AB-B44B-EE35B7AEA6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of no-reflow and lipid arc. The frequency of no-reflow increases according to the lipid arc at the culprit plaque. Although all patients without lipid plaques (34 of 34, 100%) achieved good reflow, 46% of patients with lipid-rich plaque (13 of 28, 46%) presented no-reflow after percutaneous coronary intervention.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1000B9-6F6E-48DA-8561-788F0F02FB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11, June 2009, Pages 1348–1355,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Frequency of no-reflow and lipid arc. The frequency of no-reflow increases according to the lipid arc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Frequency of no-reflow and lipid arc. The frequency of no-reflow increases according to the lipid arc 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2024-04-26T05:56:34Z</dcterms:modified>
</cp:coreProperties>
</file>