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CF1A3-944A-4B22-8218-15F5C4AD50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4130D-D103-4EB9-B7B5-835C31A239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The effect of FTI on the distribution of GFP signal in normal fibroblasts (GM08398) expressing GFP–lamin A (A, B and C), GFP–progerin (D, E and F) and GFP–LA (L647R) (G, H and I) using a retroviral Tet-off system with various FTI concentrations. Fibroblasts were maintained in medium with 0 nm (A, D and G), 10 nm (B, E and H) or 100 nm (C, F and I) FTI for six days. Expression levels of the GFP fusions were maintained at levels similar to endogenous levels of lamin A by the addition of 0.05 mg/ml tetracycline. Signals were visualized with a Zeiss Axiophot Fluorescent microscope and imaging was performed using the Olympus DP70 Digital Camera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E0EB0-CA77-43AC-BEE9-52419A98A9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20, 15 October 2005, Pages 2959–2969,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The effect of FTI on the distribution of GFP signal in normal fibroblasts (GM08398) 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effect of FTI on the distribution of GFP signal in normal fibroblasts (GM08398) 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2024-04-26T10:01:14Z</dcterms:modified>
</cp:coreProperties>
</file>