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1FEE86-BB78-40DE-9C40-9A172B9550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D63C37-CFA3-4D65-84D5-9674CB10FA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Changes in female blubber stores and lactation rate in different travel–resting regimens. Calf feeding was limited to resting days, and ideal calf growth rate of 2520 kg over 90 days was assumed, so that any increase in calf maintenance costs through travelling are met by the mother, and all energy required by the calf for growth is transferred during resting. The continuous line indicates the proportion of blubber used by the female for migration and lactation, while the dashed line is the transfer rate of milk required per day to meet the energy needs of the calf.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and the Society for Experimental BiologyThis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BF47FD-035F-422D-A27C-F8737852BB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onphys/cov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Conserv Physiol</a:t>
            </a:r>
            <a:r>
              <a:rPr lang="en-US" altLang="en-US" sz="1000">
                <a:solidFill>
                  <a:srgbClr val="333333"/>
                </a:solidFill>
              </a:rPr>
              <a:t>, Volume 3, Issue 1, 2015, cov001, </a:t>
            </a:r>
            <a:r>
              <a:rPr lang="en-US" altLang="en-US" sz="1000">
                <a:solidFill>
                  <a:srgbClr val="333333"/>
                </a:solidFill>
                <a:hlinkClick r:id="rId3"/>
              </a:rPr>
              <a:t>https://doi.org/10.1093/conphys/cov001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Changes in female blubber stores and lactation rate in different travel–resting regimens. Calf feeding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Changes in female blubber stores and lactation rate in different travel–resting regimens. Calf feeding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2024-04-26T23:29:26Z</dcterms:modified>
</cp:coreProperties>
</file>