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966A2-9960-4E32-B801-4C68095AAB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3CF132-2011-4AF3-8837-EE3196A442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AM251 pretreatment ([A] 1 μg/rat or [B] 10 μg/rat, 5 min before methanadamide) on mAEA ([A] 0.1 μg/rat; [B] 10 μg/rat) modulation of rat anxiety behavior tested in the elevated plus-maze. The test was performed 15 min after mAEA injection. The upper panel shows the percentage of time into the open arms, the middle panel shows the percentage of entries into the open arms, whereas the lower panel shows the number of ethological parameters observed . Bars represent the mean ± standard error of the mean. *P &lt; 0.05, **P &lt; 0.01 when compared with vehicles (1-way analysis of variance followed by Dunnet's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A10E7A-9DFE-4F2E-832E-AE7341C65E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1292–1301, </a:t>
            </a:r>
            <a:r>
              <a:rPr lang="en-US" altLang="en-US" sz="1000">
                <a:solidFill>
                  <a:srgbClr val="333333"/>
                </a:solidFill>
                <a:hlinkClick r:id="rId3"/>
              </a:rPr>
              <a:t>https://doi.org/10.1093/cercor/bhm161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AM251 pretreatment ([A] 1 μg/rat or [B] 10 μg/rat, 5 min before methanadamide) on mAEA ([A] 0.1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Effect of AM251 pretreatment ([A] 1 μg/rat or [B] 10 μg/rat, 5 min before methanadamide) on mAEA ([A] 0.1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2024-04-26T02:46:15Z</dcterms:modified>
</cp:coreProperties>
</file>